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A006-2E97-445F-95C8-2315A356BD4C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B5FB-484E-4196-8D75-9D8B96DC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45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A006-2E97-445F-95C8-2315A356BD4C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B5FB-484E-4196-8D75-9D8B96DC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07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A006-2E97-445F-95C8-2315A356BD4C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B5FB-484E-4196-8D75-9D8B96DC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83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A006-2E97-445F-95C8-2315A356BD4C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B5FB-484E-4196-8D75-9D8B96DC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54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A006-2E97-445F-95C8-2315A356BD4C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B5FB-484E-4196-8D75-9D8B96DC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86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A006-2E97-445F-95C8-2315A356BD4C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B5FB-484E-4196-8D75-9D8B96DC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94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A006-2E97-445F-95C8-2315A356BD4C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B5FB-484E-4196-8D75-9D8B96DC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8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A006-2E97-445F-95C8-2315A356BD4C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B5FB-484E-4196-8D75-9D8B96DC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15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A006-2E97-445F-95C8-2315A356BD4C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B5FB-484E-4196-8D75-9D8B96DC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03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A006-2E97-445F-95C8-2315A356BD4C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B5FB-484E-4196-8D75-9D8B96DC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75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A006-2E97-445F-95C8-2315A356BD4C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B5FB-484E-4196-8D75-9D8B96DC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84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DA006-2E97-445F-95C8-2315A356BD4C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4B5FB-484E-4196-8D75-9D8B96DC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70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3116" t="18479" r="41541" b="5904"/>
          <a:stretch/>
        </p:blipFill>
        <p:spPr>
          <a:xfrm>
            <a:off x="237994" y="225469"/>
            <a:ext cx="5511454" cy="654922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 rotWithShape="1">
          <a:blip r:embed="rId3"/>
          <a:srcRect l="22498" t="18347" r="41800" b="6183"/>
          <a:stretch/>
        </p:blipFill>
        <p:spPr bwMode="auto">
          <a:xfrm>
            <a:off x="6350697" y="225469"/>
            <a:ext cx="5511452" cy="65492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642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 rotWithShape="1">
          <a:blip r:embed="rId2"/>
          <a:srcRect l="21919" t="18577" r="42525" b="5709"/>
          <a:stretch/>
        </p:blipFill>
        <p:spPr bwMode="auto">
          <a:xfrm>
            <a:off x="3100387" y="86360"/>
            <a:ext cx="5991225" cy="66852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490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JCPS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Wrins-Ryan, Linda</dc:creator>
  <cp:lastModifiedBy>Wrins-Ryan, Linda</cp:lastModifiedBy>
  <cp:revision>2</cp:revision>
  <dcterms:created xsi:type="dcterms:W3CDTF">2017-11-05T03:29:50Z</dcterms:created>
  <dcterms:modified xsi:type="dcterms:W3CDTF">2017-11-06T03:49:54Z</dcterms:modified>
</cp:coreProperties>
</file>